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B500-1386-4706-8250-D080FFEE29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710-2A3E-4E23-9421-B5D20F3CC9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B500-1386-4706-8250-D080FFEE29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710-2A3E-4E23-9421-B5D20F3CC9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B500-1386-4706-8250-D080FFEE29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710-2A3E-4E23-9421-B5D20F3CC9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B500-1386-4706-8250-D080FFEE29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710-2A3E-4E23-9421-B5D20F3CC9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B500-1386-4706-8250-D080FFEE29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710-2A3E-4E23-9421-B5D20F3CC9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B500-1386-4706-8250-D080FFEE29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710-2A3E-4E23-9421-B5D20F3CC9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B500-1386-4706-8250-D080FFEE29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710-2A3E-4E23-9421-B5D20F3CC9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B500-1386-4706-8250-D080FFEE29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710-2A3E-4E23-9421-B5D20F3CC9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B500-1386-4706-8250-D080FFEE29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710-2A3E-4E23-9421-B5D20F3CC9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B500-1386-4706-8250-D080FFEE29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710-2A3E-4E23-9421-B5D20F3CC9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B500-1386-4706-8250-D080FFEE29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B7710-2A3E-4E23-9421-B5D20F3CC9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6B500-1386-4706-8250-D080FFEE296F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B7710-2A3E-4E23-9421-B5D20F3CC9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76199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ATMOSPHERIC PRESSURE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90600"/>
            <a:ext cx="8610600" cy="5562600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Air being a physical substance is an admixture of several gases present in the atmosphere and thus it has its own weight. Thus, the air exerts pressure through its weight.</a:t>
            </a:r>
          </a:p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parajita" pitchFamily="34" charset="0"/>
              </a:rPr>
              <a:t>Definition:</a:t>
            </a:r>
            <a:r>
              <a:rPr lang="en-US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 Air pressure is, thus, defined as total weight of a mass of column of air above per unit area at sea level (unit area being one square inch, one square foot, one square centimeter, one square meter etc).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The atmospheric pressure is maximum at sea level.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The air pressure is measured in terms of height of mercury in the glass tube. The standard air pressure at sea level is 1013.25 mb (millibars, millibar is a force equal to 1000 dynes per cm² whereas a dyne is a unit of force approximately equal to the weight of one milligram) or 29.92 inches or 76 cm.</a:t>
            </a:r>
            <a:endParaRPr lang="en-US" dirty="0">
              <a:solidFill>
                <a:schemeClr val="tx2"/>
              </a:solidFill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153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How to measure air pressure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4582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Air pressure is measured with the help of mercurial barometer (Fortin’s barometer), aneroid barometer, altimeter (altitude barometer), Barograph, microbarograph </a:t>
            </a:r>
            <a:r>
              <a:rPr lang="en-US" sz="3400" dirty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e</a:t>
            </a:r>
            <a:r>
              <a:rPr lang="en-US" sz="3400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tc. </a:t>
            </a:r>
          </a:p>
          <a:p>
            <a:r>
              <a:rPr lang="en-US" sz="3400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The lines joining the places of equal pressure at sea level are called </a:t>
            </a:r>
            <a:r>
              <a:rPr lang="en-US" sz="3400" b="1" dirty="0" smtClean="0">
                <a:solidFill>
                  <a:srgbClr val="FF0000"/>
                </a:solidFill>
                <a:latin typeface="Aparajita" pitchFamily="34" charset="0"/>
                <a:cs typeface="Aparajita" pitchFamily="34" charset="0"/>
              </a:rPr>
              <a:t>Isobars.</a:t>
            </a:r>
          </a:p>
          <a:p>
            <a:r>
              <a:rPr lang="en-US" sz="3400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The air pressure decrease with increasing altitude at the rate of 0.1 inch or 3.4 mb per 600 feet but this rate of decrease is confined to the altitude of a few thousand feet only. Normally, half of the total atmospheric pressure is confined to the altitude of 1800 feet.</a:t>
            </a:r>
          </a:p>
          <a:p>
            <a:r>
              <a:rPr lang="en-US" sz="3400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The air pressure also varies seasonally, diurnally and spatially. On an average, it varies from 982 mb to 1033 mb. </a:t>
            </a:r>
          </a:p>
          <a:p>
            <a:r>
              <a:rPr lang="en-US" sz="3400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The highest sea level pressure of 1075.2 mb was recorded at Irkutsk in Siberia on 14</a:t>
            </a:r>
            <a:r>
              <a:rPr lang="en-US" sz="3400" baseline="30000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th</a:t>
            </a:r>
            <a:r>
              <a:rPr lang="en-US" sz="3400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 </a:t>
            </a:r>
            <a:r>
              <a:rPr lang="en-US" sz="3400" dirty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J</a:t>
            </a:r>
            <a:r>
              <a:rPr lang="en-US" sz="3400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anuary, 1893 while the lowest sea level pressure of 877 mb was recorded in Marina Islands. </a:t>
            </a:r>
          </a:p>
          <a:p>
            <a:r>
              <a:rPr lang="en-US" sz="3400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There is inverse relationship between temperature and pressure </a:t>
            </a:r>
            <a:r>
              <a:rPr lang="en-US" sz="3400" b="1" i="1" dirty="0" smtClean="0">
                <a:solidFill>
                  <a:schemeClr val="tx2"/>
                </a:solidFill>
                <a:latin typeface="Aparajita" pitchFamily="34" charset="0"/>
                <a:cs typeface="Aparajita" pitchFamily="34" charset="0"/>
              </a:rPr>
              <a:t>i.e. if temperature increase pressure decrease and vice versa.</a:t>
            </a:r>
          </a:p>
          <a:p>
            <a:endParaRPr lang="en-US" b="1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331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ATMOSPHERIC PRESSURE</vt:lpstr>
      <vt:lpstr>How to measure air pressure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ATMOSPHERIC PRESSURE</dc:title>
  <dc:creator>Tech</dc:creator>
  <cp:lastModifiedBy>Tech</cp:lastModifiedBy>
  <cp:revision>5</cp:revision>
  <dcterms:created xsi:type="dcterms:W3CDTF">2020-01-29T06:03:18Z</dcterms:created>
  <dcterms:modified xsi:type="dcterms:W3CDTF">2020-01-29T06:48:51Z</dcterms:modified>
</cp:coreProperties>
</file>